
<file path=[Content_Types].xml><?xml version="1.0" encoding="utf-8"?>
<Types xmlns="http://schemas.openxmlformats.org/package/2006/content-types">
  <Default Extension="bmp" ContentType="image/bmp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 horzBarState="maximized">
    <p:restoredLeft sz="34578" autoAdjust="0"/>
    <p:restoredTop sz="93017" autoAdjust="0"/>
  </p:normalViewPr>
  <p:slideViewPr>
    <p:cSldViewPr>
      <p:cViewPr varScale="1">
        <p:scale>
          <a:sx n="51" d="100"/>
          <a:sy n="51" d="100"/>
        </p:scale>
        <p:origin x="-66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222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2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2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5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1859758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1" y="2514601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514601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1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5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7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1"/>
            <a:ext cx="609600" cy="365125"/>
          </a:xfrm>
        </p:spPr>
        <p:txBody>
          <a:bodyPr/>
          <a:lstStyle/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6" y="5816601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1" y="6219826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6" y="-7144"/>
            <a:ext cx="9163051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1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187728E-8C24-4BA5-BDE6-29453017C39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1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1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FFA41D17-918A-4F89-A4FD-9E290D6A8484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bmp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www.marineinsight.com/wp-content/uploads/2011/10/Singles.Hur_.Isabel2.jpg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rh.noaa.govhttp/www.marineinsight.com" TargetMode="External"/><Relationship Id="rId2" Type="http://schemas.openxmlformats.org/officeDocument/2006/relationships/hyperlink" Target="http://www.marineinsight.com/marine/8-facts-about-water-spouts-at-sea/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usatoday30.asatoday.com/weather/tornado/waterspout-photo.htm" TargetMode="External"/><Relationship Id="rId4" Type="http://schemas.openxmlformats.org/officeDocument/2006/relationships/hyperlink" Target="http://libary.thinkquest.org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Waterspouts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The ocean’s </a:t>
            </a:r>
            <a:r>
              <a:rPr lang="en-US" dirty="0" smtClean="0"/>
              <a:t>tornado</a:t>
            </a:r>
          </a:p>
          <a:p>
            <a:r>
              <a:rPr lang="en-US" dirty="0" smtClean="0"/>
              <a:t>By </a:t>
            </a:r>
            <a:r>
              <a:rPr lang="en-US" dirty="0"/>
              <a:t>R</a:t>
            </a:r>
            <a:r>
              <a:rPr lang="en-US" dirty="0" smtClean="0"/>
              <a:t>achel </a:t>
            </a:r>
            <a:r>
              <a:rPr lang="en-US" dirty="0"/>
              <a:t>W</a:t>
            </a:r>
            <a:r>
              <a:rPr lang="en-US" dirty="0" smtClean="0"/>
              <a:t>orley</a:t>
            </a:r>
            <a:r>
              <a:rPr lang="en-US" dirty="0" smtClean="0"/>
              <a:t> </a:t>
            </a:r>
            <a:endParaRPr lang="en-US" dirty="0"/>
          </a:p>
        </p:txBody>
      </p:sp>
      <p:sp>
        <p:nvSpPr>
          <p:cNvPr id="4" name="AutoShape 2" descr="data:image/jpeg;base64,/9j/4AAQSkZJRgABAQAAAQABAAD/2wCEAAkGBhAQEBQUEBQUFBQUFBQQEBQQEBAPDw8PFRQVFBQQFBUXHCYeFxkjGRQUHy8gJCcpLCwsFR4xNTAqNSYrLCkBCQoKDgwOFw8PFi0cHBwpKSkpKSksLCkpKSwpKSkpKSksKSkpLCkpKSkpKSkpNSkpLCkpLCwsLCkpKSkpKSkpKf/AABEIAMIBAwMBIgACEQEDEQH/xAAbAAABBQEBAAAAAAAAAAAAAAADAAECBAUGB//EAEsQAAECAwMGCQcICAYDAAAAAAEAAgMEEQUSIQYiMXGR0UFRUlNhgZKTwRMWMlShsdIHI0JyorLh8BQVQ0RigoOjJDRjZMLiM3Pj/8QAGAEBAQEBAQAAAAAAAAAAAAAAAAECAwT/xAAuEQEAAgEDAwEHAgcAAAAAAAAAARECAxIhEzFRYSJBQpGh4fAygQQjUnHB0fH/2gAMAwEAAhEDEQA/AN2DDQfJ0J1lXoTEGKzOK0wEAphqcNUgEFmTbgdashqBJ8PUrgaqygGqbWqQaiBqKZsNTENTYEQMUA2sRBDR2wVIQ0UAQ0risBiVxBXuprqMWpqIBXU91EolRAK6muopCaiARYhOYrQaouYgqlqC5hOjSrbmIJqDXixUm64WKtRY+tQRQjSPEKD2qza7Wsb5YGjQLxONC00wwQGRWvaHNNQ4AgjQQVz0c5yjnvDephtnjsCWITwrbzxKrEC9EOKpH9E6lnPC0pkZp/PCs9ySis9qBEYrbggvaiqRanRixJB2cJiDNNzuobvBW2NQp1mI1eP4rLSnRTAT3UgFEWZIZx1K9dVKT9LqV8BVCAUgEwUggmFNpQwpXqaVFXYUZWroIwXPxLTA9HHp4FhWplDMj0XmHQg0pW8yuIrQ0qOFZyypY5d35NCdQLzPKHK2Ze75mI+AKDNdGcevFlfasXzgnuGbd1Rom5Yx1d0XVLOMxL2IhNdXkDbfm+GYef60VWoVvR/pRIp1Roq1vg2y9VupXV5xDt48Plj/AF4ijGt53AIg1xohU3rtekXE1xeWvtyNwF/biHxUW23H43n+Z6zOpMe5Yx9Xqd1PRecS9vx+be7rPwq/CyijU/y7j1//ADXDL+Jyj4PrDcaV+/6O2LFWmy1rC52AAqTQnDq0rzPKS14z3to+JL0Hoh7mg9OaGrbsjKdkCGXvL4j8S0Oe4sY0C9heJJOB4a4LtjqzOMTtYnCpq25lpNCHZzmk3XPoxlfSDnG8cOCjQSdSyMmZoFlzoD26jpG3HrXNOizVpQ5iae6rIMJxa03QId8hgY0DDgea8OxXsmY2fL0+lDe06wG+IKunExz5XUm/2dc8IDgrLggvavRDipTno9aznBaM9oGtZxVlA3BCcEchDc1RShS1RX86UlpykPMbqrtxSUsp0DGIU+zBp1j87FYaFCebmaiNyqs0hMpEJllB5X0gtIBZcuc4awtVVCopAJlyWUmWVwmHLFpI9J+kA8lu/ZxqTNLDopy1WQ6gZzhwN0DWeBZEe0XxNJ1NGgb15zEtOY8pmh1zibFLHHrxV+WixYrx89GgN4SX+Wpqo0LjOpN1TpGHvd5LM4XbAsK1rareuNhkjnG33DWDoRoFiS9M61pgdDYUUeCIcm7OcavtOacePycSv3VqZs2uesTKeLEmmCacCwmhDWMbqFaV9q9Bn4MINzIBGGnO99Vgw8lrJH7/ADR1NeP+CtssKy+GfnD/ADxfgXh1f4bPPKJjOo8c/wC3fDOMYqYv8/spx248I6yPFVzD/i+25bTLBsfhmpo64kX4FYZY1jD9tHOuJG+FdsdGviScr9zmHwzy/tOQIjqfT+05doLMsXlxT/PH3JnWfYvKidqY3Lps9UtwpmQNLz2nIEa0Gc47qLt67x1nWJy43aj7kJ1n2Hy4+2NuWen6lvOotog6IkQajE3rNmJ2YJ+aiR9ZiPb4r1QyViD6cfZFPgoOlrF5UbrZFKbZg4l57ZcWbrnxn04nPv8AvWhbcySxsNpBiG9hQA0MN7RiBxuC618KyBodE62RlXebN4MfrQ458U3ZR2j6ptjy4yBY02JV0MODa3XvaXOo5ja1dopQE+1WcmZ10NoY5wDg51wtdXAuLsdq6CN+gGtGsJPHCmMdjlhT8ZrKiDAg04wJlp2GIsxnnE84/nzWcImKiXVwLdIwij+YUB6wtGDHZEbeYQ4HhHHxa15FGMzXC6McfSNBxBa1kW9GlyCDVuF5h9F3Geg9I4hpXpx1L7w4zhTvLRGA6/BZpCJ+uIUw1phngN5pwc08RHiorswjRRIRaJXKoNOHCo0ah7klZLElhWk0JppuYdvtU2p4jatOo+5aGOVGqkVAqAkI4rYWKwrZboGpEefW7bsePFiwr1xjXuh3Wil4NcRVx0nRo0LOZZQ5Tdn4q/lPZMWHNxIlwmHEcC1zc6ri0VbQY1rVVmSsU/s4ndP3LnMeXXHtwlDswctmz8VYZZ/+ozZ/2QxIxubid2/ciNkI/NxOw5ThrkZtnjnWbB8SKyzG8MZmwfEq4s+Pzb+yVNtnTHNv2JwcrjbKZz7NjfiR2WHC9Zh/2/jWe2zpjm3ezepizZjm3fZ3pwctRtgwfWof9v40VuT8v64wd38SyBZkxyDtbvS/VczyD2m709leW15uS1P843ZD+JROTsqP31uyF8Sy2WfMj6B7Td6i6zZk/QPabvT2U5abrAlfXG7IW9V32PLD97aeqHvVH9UzHIPaZvUTZUxyD2mb09leVh9mQOCYB6mID5GEP242NUDZkxyD2mb1F1mzHNu7TN6eycmdKwx+19jUIy7OCJ91TdZkxzbtrN6EbKmObdtZvSsTlB0JnOexqC9jOc9jUY2XMc27azehPsuY5t32d6Vicq72M5Xsaq74MPlfd3K26y5jm3fZ3oLrNj1p5N1dP0dGHT0hKxTlQihrM5riCOEGlNi38nrS8tDznVe00dx3Ti07FzVsF0FtYrS2uArQ48WC0MhqOEWIK0LmtFeJrQFvHvwxm6wBGlmVe36w96E1W7PbWI3rPsK6uTULE6mUlmmlpqK0ITUVqoxHBDKPMto92s+9AKyHaVsQDmjUFjNWtKnMH54USVa3JcPguPCwX2624qjCpcw4ifYtebbehvHGxw2tKxpR1WDpHvH4rlqQ66aw0qaDCdUBHY2vuXF2UzbsqMDHggjAgxYdQdqRt+U0+Xg0/wDazevPJSzfKRHh5dg4gUe1jnVAcKlwx0048FsQMmoNwueYjQDQkPaRewwvBuGlbjC2NzqhlHJ+sQe9ZvT+c0mP3iD3jVyjMnYBNGiJpoKxMTsGnoVkZLwQSA2O4imhzw5oPKF3D3dKvTN7ovOeT9Yhd41LzpkvWIXbC5g2ZLNNLr9ZjU8EQy8u0+g/vnbk6cm90Jyok+fhdpLzpk+fh9pY4ZLhtQx/evohRZ6AwYMJ4P8AyP2qTp5fn/F3Q3fOeT5+H2lB2VMlz8PtLIg2qw4iGAOl7yrItpo0QxtdvWJwz8R8/su6PK551yXrEPtJjlPJc/D7SqsypcSfm2UH16k7VYblTFDA8Q2UJAqYb7lS67QOv4nooszGr/THz+y3j5+hHKaT5+H2wo+cspz8LthQhZfxyQGsg8OBgve91BW60B4qfzjoTn5QZv6MGC4B1HVl4tWCgNXN8phw4dGlT+b78Y+f2Ljyc5RynrELvGq1BmmRG3obg9p0FpvNOormLW+VKacxzWsgwzovw4WeKcV4kDXpWlko136KC8lznOc55cSSXENJxPTVajd8UV+9/wCE4ab1XIzj9Ue0/wDVWXqsPSd/KPvHxWlcjlbLtix5eE6tHxDeoaG6Gnet2zrPhwGBkJt1o4MTU8ZJWNaGdaMEclkR+26B7iuhYvTpdnn1P1CsWjZQ+c1NJ9w8VntWpYzcXHoA2n8F2lzaNEkklhVhqK1BaURpRWZPikQ9ND7FUcr1qDOHSPcSqDishArUkXZnWsiq0bPdgepWEldXP2c7NA4sNhp4LdJWDAwfEHE9/wB4rnqOmn3GgHAKw2IqsN2nW4faKICvM7uCdYNoCajUg3oJfmG+ypAFA4Urgemi0P1bOYDyDqDEUezjXYNcpXluM5Z2w5gNnc3/AA4w04w8/CmcNGjiSjSs2/Ay5oKXQIjLraVpSp6SuoDlIPTfJthycSz5x1KwDgSR85D0nwQv1TOXqmAT/Uhrs76V9OpJshyX6DOAYy5PF85DVSPYk4/9hdPQ+Hsou3L0r6u+V2w4mXsecY2nkCf6kPepusydP7H+4wrsr6Repvk2w4mHZM6K1gk1/jZgoRbJnSP/AAmo9Eh7MANC7cvUS9XfJthw0eyp9xFZdlMQW3WBrq4kmmNcNKBFsSfdSsIChwpdAAGgUHAu+L1EvTfJTyy0ckrRc3MhY46XAdYXf2BAiQpWE2KLr7t57ag3XHEiowWg9yCSszlZROcgNPpH+I+xrfxRHFV72aT0uP2iormYGdaTzyILR1uc47l0bFzlh501NO/iYwdTAfeV0bF7dOPZh5c/1SK1bNjtzHHjNNg/FYzVvWY2kIdJJ8PBbllYKSaqSyorSiNKC0ojSoqtaowadYWW4rWtIZmojd4rHcVA1Ves92J1LOqrcg7O6irDMtIlYb8I8QcZDh1tB3raqsrKGxzNQSxr7jqgtcK4dGBqs547oaxy2ygw4u1+8A+KICuQPycTWP8AiW7YuOtULSyEiwg0xph5qSG+RiPbQ8N68PzivPOnMcu0alvQKp6ry+DkuCD/AIiZwLhhG4iRxcSn5qD1ia778Fio8t29ODlIFeYeav8AuZrvvwS81f8AdTXffglR5Ll6heSqvMPNU+tTXffgn81j63N98UqPJb02qVV5j5ru9bmu+KXmw71ub74pXqW9NvJi5eZ+bL/XJvvil5sv9cm++O9K9S3pZcoOevNvNuJ65Nd67eonJyJ65Nd67erXqW9KvqJevNvN2J65Nd67em83ovrk13rt6lepb0dzkJ0RedRrCihpInJro+ddp4OFGk8m5h8QMhzMZ7nBx+eivDA1tKnCuOIHWrtvsTlTunREB7vmx9UHaKrnTkBPHTHb3sY+CDO5CT4bjMgtFKjyselNFKUXTpSx1IWclRURn8uM89QNB7l0LVl2HZv6PBaytSKkkCgqStRq9OMVDzzyK1dDKCkNuqu3HxXPNXSAUAHEANgVkgxKSiSnUWk2uRGlV2uRWlZUpwVhu1V2YrEcVuvxBHGCPYufcUDVR5R2cFVJRIL6EawrDMtmqaqhVKqomCsjKplYAPJeD1EEeIWpVUrdZel4nQL3ZIPgs5xxK493EwXYu+tXa0fii3lVa7PPSGn2uG5GDl43qFDk95CvJ7yAt5PeQg5K8iiXkryGXJryAt5NeQ7ya8iJlyYuUC5RLlRO8mLlAuUS5Ao5wA43D2G94LZySh1jvdyYYb1vdX3Q1gxXZzes+yn/ACXUZHQ8yK7lRA0amMHi5y3p/qY1OzoSVVtA5h1hWCVTtJ2aNfgvXDzskIjShKbSqLUuKuaOMge1dC9ywbOFYjdddgJW24qSsGqkoVTKB2uRWuVZrkVrlFWA5YUcUc4cRI9q2QVkT4pEd1HaEFclO1yGSnaVWZbQclVBgPzRqU7yAlUOZh3mObymubtBCe8nDlB5vezh0gj7p3ot5DtBlyKRyYjm9WcNyV5eKXrgWqe8hXk4coo15NVQvJXkE7yV5DLkryoneSLkO8kXIiV5MSoXkxcgmXJryGSleQRc7P1NHtJ3BdrkxDuysP8AivRO04keyi4MxPTOzqaPGq9Ik4Pk4bGcljWbGgeC7aXdy1ByVQtR+A6/BXCVm2o/EDo8V6XFTqptKFVTaUGnZAz68QPgFqucsyx/pHUPerznKSpXk6EXJkCa5Fa5U2vRmvWVW2uWbagzgeMe4lXGvVS1dDT0kfnYqM8lOHIbnJByqNWUfmjrRbypyT8DrVm8qglU95DvJByiuHyoZdmIn1mP23SfFU7y1MtIfzgPKh06wXDxCxWxKgHjxXjzjmXox7DhycPQbye8stDh6V5AD1K8gJeSvIV5NeQFvJFyHeUbyAjimvIZiDj9qbyg4xtCAl5NeQjEUXxKAniFVQazYflIkNvLiNr9Uvqfs1XpBcuCyVhVmYf8DXPPU24Pa8LuS5d9Ps4ZzykSsq0XZ/UN60C5ZE4+ryu7mhVTaUCqm0orcsv0CeM+AVhzlXksIbes7SVN71lTlySAXpIINejseqDIisMeoLjXIVoYwz0EHw8UzHpR8WOHQUGUSohyiXKN5aRoSL9OpW7yzJN+d1K7eRBw9PeQA9SDlFYOWjcyG86A5zSTgBeoR90rk4MYXRiNFNI4MPBelGh0468QgvkoLvShwzrhsPvC55adzbpjnTgBEHGNqmHLuTZMudMGD3MPcm/Ukqf2EHuYW5Y6XqvU9HEAp6rtfN+U9Xg9zD3KJydk/V4PdM3J0vVep6OLxSXZnJuT5iF3bVE5NSfMQ+ynSnydT0ccmK7HzZk+Yh7DvTebMnzEPYd6dKfJ1Hmlt2M+O5paQA1tMa6ak1wCzzktF5Tftbl60cmZPmGe3eonJuT5lnt3rWyfLO+HkoyXi8pv2ty6OL6NB0N6qgLtxk5KcyzYd6m2wJUaIMPs104cKk4TPvIzY+RkPPiv4mtYOslx+61dSXKtLysOECIbGsBNSGNDQToqaKReumMVFMTNyIXrHjPq46ytF0TBZDnLoyneUw5AvIsLEgcZAUV0EM0aBxAD2KD3pnvVaLFWFSMRJUzGTKlHhxVZZEWXDiq1DiqDRZERQ9UWxEVsRUZzjRQLk80aPdr9+KAXrSLUvFo4a1oFywIs0IbS9xoGguJ4gMSsN/yowgTSC89N9or06EsiLd4HJw9cEPlSg8MGJ22Ig+VGBzUXbD3qW1Uu7D04euGb8qEtww4uyGf+SK35TZTkxh/Iz4ktKl2oenvrjm/KVJf6o/pj4kQfKPI8qJ3R3qFOuvp765MfKJIct/XCeiN+UCQ509cOJuQqXUXkxcua8/JDnvsRfhT+fchzw7EX4UKdHeTFy50ZcyHPt7MT4Uxy4kOfb2YnwqlS6EvTF653z4kOfHYi/Co+fUhzw7EX4UKl0d5MXrnPPuQ57+3F+FROXcjz39uL8KhUuiLlAvXOnLqR57+3F+FROW8jzw7EX4VSm9HiZp1LML1Uh5UysY3IcS844gXXNqBiaVCmHqoOHKxJnPbrrsxVK8rNnuz9QO5BsRIqpxoqaLGVKLGWGkzFSVIxklAeEVahFOkgsw0ZqSS0KE96Z6vcqrkklUYGWbiJR1DpcwHpFdC86SSWJ7tY9iTpJKNEnCSSCQKSdJEMkkkgZOkkgSSSSBkySSBJJJIpimSSQXLJcRMQqc4z7wXpjEyS1ixkmrEhpOrxSSWpZgeKVSjpJLDamSkkkqj/2Q=="/>
          <p:cNvSpPr>
            <a:spLocks noChangeAspect="1" noChangeArrowheads="1"/>
          </p:cNvSpPr>
          <p:nvPr/>
        </p:nvSpPr>
        <p:spPr bwMode="auto">
          <a:xfrm>
            <a:off x="1" y="-901700"/>
            <a:ext cx="2466975" cy="18478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52397" y="356610"/>
            <a:ext cx="2514603" cy="1929390"/>
          </a:xfrm>
          <a:prstGeom prst="rect">
            <a:avLst/>
          </a:prstGeom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34400" y="-478912"/>
            <a:ext cx="228600" cy="20125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 descr="http://www.srh.noaa.gov/images/mfl/graphics/waterspout_generic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3489" y="2971800"/>
            <a:ext cx="3417372" cy="3457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1" name="Picture 7" descr="http://t3.gstatic.com/images?q=tbn:ANd9GcTNJOAhRDj1ZjBDBVkzb-oGrLfJxpCg1sp1zAOS8AHJ1yBWtV1A72sX_s84YA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0557" y="4191000"/>
            <a:ext cx="3339803" cy="24479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32070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waterspouts?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Waterspouts are basically tornados over water. It is  a whirling cloud over a ocean rotating in a column that consist of a watery mist.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0907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6858000" cy="11430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What conditions cause waterspouts?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2334064"/>
          </a:xfrm>
        </p:spPr>
        <p:txBody>
          <a:bodyPr/>
          <a:lstStyle/>
          <a:p>
            <a:r>
              <a:rPr lang="en-US" dirty="0" smtClean="0"/>
              <a:t>It is caused by a center of low pressure and wind will start to whirl around it will soon develop into a waterspout . They usually </a:t>
            </a:r>
            <a:r>
              <a:rPr lang="en-US" dirty="0" smtClean="0"/>
              <a:t>start forming </a:t>
            </a:r>
            <a:r>
              <a:rPr lang="en-US" dirty="0" smtClean="0"/>
              <a:t>with clouds that bring thunder storms.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988918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6629400" cy="9144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How long do they last?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14400" y="2400301"/>
            <a:ext cx="7854696" cy="1752600"/>
          </a:xfrm>
        </p:spPr>
        <p:txBody>
          <a:bodyPr/>
          <a:lstStyle/>
          <a:p>
            <a:r>
              <a:rPr lang="en-US" dirty="0" smtClean="0"/>
              <a:t>*They </a:t>
            </a:r>
            <a:r>
              <a:rPr lang="en-US" dirty="0" smtClean="0"/>
              <a:t>last around 10 to 15 minutes</a:t>
            </a:r>
            <a:endParaRPr lang="en-US" dirty="0"/>
          </a:p>
        </p:txBody>
      </p:sp>
      <p:pic>
        <p:nvPicPr>
          <p:cNvPr id="1026" name="Picture 2" descr="http://www.marineinsight.com/wp-content/uploads/2011/10/Singles.Hur_.Isabel2.jpg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714" y="3276601"/>
            <a:ext cx="3211286" cy="297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37853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they usually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May to </a:t>
            </a:r>
            <a:r>
              <a:rPr lang="en-US" dirty="0" smtClean="0"/>
              <a:t>September</a:t>
            </a:r>
            <a:endParaRPr lang="en-US" dirty="0"/>
          </a:p>
        </p:txBody>
      </p:sp>
      <p:pic>
        <p:nvPicPr>
          <p:cNvPr id="2050" name="Picture 2" descr="http://www.lakeeriewx.com/CaseStudies/OptiWaterspout/Images/waterspout-diagram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24400" y="2433735"/>
            <a:ext cx="40386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65159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prism isContent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do they </a:t>
            </a:r>
            <a:r>
              <a:rPr lang="en-US" dirty="0" err="1" smtClean="0"/>
              <a:t>casuse</a:t>
            </a:r>
            <a:r>
              <a:rPr lang="en-US" dirty="0" smtClean="0"/>
              <a:t>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can cause harm to ships and shore lines.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1785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Some sailors have reported to have seen as many as 30 waterspouts in a single day.</a:t>
            </a:r>
          </a:p>
          <a:p>
            <a:r>
              <a:rPr lang="en-US" dirty="0" smtClean="0"/>
              <a:t>Can form over </a:t>
            </a:r>
            <a:r>
              <a:rPr lang="en-US" dirty="0" smtClean="0"/>
              <a:t>lakes</a:t>
            </a:r>
          </a:p>
          <a:p>
            <a:r>
              <a:rPr lang="en-US" dirty="0" smtClean="0"/>
              <a:t>The earliest waterspout recorded was in 1456 in Alcona Italy.</a:t>
            </a:r>
            <a:endParaRPr lang="en-US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3737184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</a:t>
            </a:r>
            <a:r>
              <a:rPr lang="en-US" dirty="0" smtClean="0"/>
              <a:t>ites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>
                <a:hlinkClick r:id="rId2"/>
              </a:rPr>
              <a:t>http://www.marineinsight.com/marine/8-facts-about-water-spouts-at-sea</a:t>
            </a:r>
            <a:r>
              <a:rPr lang="en-US" dirty="0" smtClean="0">
                <a:hlinkClick r:id="rId2"/>
              </a:rPr>
              <a:t>/</a:t>
            </a:r>
            <a:r>
              <a:rPr lang="en-US" dirty="0" smtClean="0"/>
              <a:t>    </a:t>
            </a:r>
            <a:r>
              <a:rPr lang="en-US" dirty="0" err="1" smtClean="0"/>
              <a:t>pics</a:t>
            </a:r>
            <a:r>
              <a:rPr lang="en-US" dirty="0" smtClean="0"/>
              <a:t> and info</a:t>
            </a:r>
          </a:p>
          <a:p>
            <a:r>
              <a:rPr lang="en-US" u="sng" dirty="0">
                <a:hlinkClick r:id="rId3"/>
              </a:rPr>
              <a:t>http://</a:t>
            </a:r>
            <a:r>
              <a:rPr lang="en-US" dirty="0">
                <a:hlinkClick r:id="rId3"/>
              </a:rPr>
              <a:t>www</a:t>
            </a:r>
            <a:r>
              <a:rPr lang="en-US" u="sng" dirty="0">
                <a:hlinkClick r:id="rId3"/>
              </a:rPr>
              <a:t>.srh.noaa.govhttp://www.marineinsight.com</a:t>
            </a:r>
            <a:r>
              <a:rPr lang="en-US" dirty="0"/>
              <a:t> </a:t>
            </a:r>
            <a:r>
              <a:rPr lang="en-US" dirty="0" smtClean="0"/>
              <a:t> info</a:t>
            </a:r>
          </a:p>
          <a:p>
            <a:r>
              <a:rPr lang="en-US" dirty="0" smtClean="0"/>
              <a:t>World book -encyclopedia </a:t>
            </a:r>
          </a:p>
          <a:p>
            <a:r>
              <a:rPr lang="en-US" dirty="0" smtClean="0">
                <a:hlinkClick r:id="rId4"/>
              </a:rPr>
              <a:t>http://libary.thinkquest.org</a:t>
            </a:r>
            <a:endParaRPr lang="en-US" dirty="0" smtClean="0"/>
          </a:p>
          <a:p>
            <a:r>
              <a:rPr lang="en-US" dirty="0" smtClean="0">
                <a:hlinkClick r:id="rId5"/>
              </a:rPr>
              <a:t>http://usatoday30.asatoday.com/weather/tornado/waterspout-photo.htm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812827167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73</TotalTime>
  <Words>175</Words>
  <Application>Microsoft Office PowerPoint</Application>
  <PresentationFormat>On-screen Show (4:3)</PresentationFormat>
  <Paragraphs>25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Flow</vt:lpstr>
      <vt:lpstr>Waterspouts</vt:lpstr>
      <vt:lpstr>What are waterspouts?</vt:lpstr>
      <vt:lpstr>What conditions cause waterspouts?</vt:lpstr>
      <vt:lpstr>How long do they last?</vt:lpstr>
      <vt:lpstr>When do they usually happen?</vt:lpstr>
      <vt:lpstr>What kind of damage do they casuse?</vt:lpstr>
      <vt:lpstr>facts</vt:lpstr>
      <vt:lpstr>Sites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spouts</dc:title>
  <dc:creator>Haywood County Schools</dc:creator>
  <cp:lastModifiedBy>Haywood County Schools</cp:lastModifiedBy>
  <cp:revision>11</cp:revision>
  <dcterms:created xsi:type="dcterms:W3CDTF">2013-05-02T13:58:16Z</dcterms:created>
  <dcterms:modified xsi:type="dcterms:W3CDTF">2013-05-03T14:23:56Z</dcterms:modified>
</cp:coreProperties>
</file>